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123rf.com/photo_77346683_hombre-apuntando-hacia-arriba-retrato-de-hombre-de-dibujos-animados-en-camiseta-roja-ilustraci%C3%B3n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d4948fd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fd4948fd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8e69dba3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8e69dba3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8e69dba3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8e69dba3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https://drgudinho.com/ciclos-anteriores/2017a/modulo-de-avance-del-proyecto-i-i5849/semana-8-objetivos-especificos/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8e69dba3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8e69dba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fd4948fd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fd4948fd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8e69dba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8e69dba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d4948fd0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d4948fd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https://es.123rf.com/photo_77346683_hombre-apuntando-hacia-arriba-retrato-de-hombre-de-dibujos-animados-en-camiseta-roja-ilustración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e69dba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e69dba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https://www.goconqr.com/quiz/6719661/planteamiento-del-problema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e69dba36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e69dba36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fd4948f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fd4948f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fd4948f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fd4948f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https://www.bizlatinhub.com/es/verificacion-antecedentes-laborales-colombia/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8e69dba3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8e69dba3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8e69dba3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8e69dba3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8e69dba36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8e69dba3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powerdata.es/seguridad-de-dat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asepyme.com/el-poder-de-las-preguntas-correcta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cwUTiBgQNAmdORXD4aMCnFZaUQIvd9Jw/view?usp=sharing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www.redeszone.net/2018/11/13/10-medidas-mantener-segura-identidad-datos-interne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www.thesslstore.com/blog/runtime-encryption-gap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www.sydle.com/es/?utm_source=google&amp;utm_medium=cpc&amp;utm_campaign=sydle_bpm_es_bpm&amp;utm_term=+procesos%20+software&amp;gclid=CjwKCAiA9bmABhBbEiwASb35V2HZAXo9hqQj9WnHBt4Wd3wzB5C-rZ7u7AXydzua00tK_jJtERKzdBoCpMUQAvD_Bw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24308" y="67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Aplicativo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web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para la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automatización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 del proceso de </a:t>
            </a:r>
            <a:r>
              <a:rPr lang="es" sz="4080">
                <a:latin typeface="Georgia"/>
                <a:ea typeface="Georgia"/>
                <a:cs typeface="Georgia"/>
                <a:sym typeface="Georgia"/>
              </a:rPr>
              <a:t>contratación</a:t>
            </a:r>
            <a:endParaRPr sz="408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44575" y="3579300"/>
            <a:ext cx="4309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Lady Daniela </a:t>
            </a:r>
            <a:r>
              <a:rPr lang="es" sz="2025">
                <a:solidFill>
                  <a:schemeClr val="dk1"/>
                </a:solidFill>
              </a:rPr>
              <a:t>Diaz Sanchez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Laura Tatiana </a:t>
            </a:r>
            <a:r>
              <a:rPr lang="es" sz="2025">
                <a:solidFill>
                  <a:schemeClr val="dk1"/>
                </a:solidFill>
              </a:rPr>
              <a:t>Gomez Castillo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Yáxul Santiago </a:t>
            </a:r>
            <a:r>
              <a:rPr lang="es" sz="2025">
                <a:solidFill>
                  <a:schemeClr val="dk1"/>
                </a:solidFill>
              </a:rPr>
              <a:t>Cárdenas Hincapié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2025">
                <a:solidFill>
                  <a:schemeClr val="dk1"/>
                </a:solidFill>
              </a:rPr>
              <a:t>Paulo Sebastian </a:t>
            </a:r>
            <a:r>
              <a:rPr lang="es" sz="2025">
                <a:solidFill>
                  <a:schemeClr val="dk1"/>
                </a:solidFill>
              </a:rPr>
              <a:t>Correa Espinosa</a:t>
            </a:r>
            <a:endParaRPr sz="20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20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5394">
            <a:off x="484584" y="2070467"/>
            <a:ext cx="3279730" cy="256521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8125" y="2773700"/>
            <a:ext cx="264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Ficha: </a:t>
            </a:r>
            <a:r>
              <a:rPr lang="es" sz="2300"/>
              <a:t>2202764</a:t>
            </a:r>
            <a:endParaRPr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96775" y="4488550"/>
            <a:ext cx="4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https://www.consult-ing.com.co/index.php/industria-4-0/aplicativos-web/211-aplicativos-web-a-la-medida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BPMN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 plataforma SYDLE ONE ofrece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 GENERAL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489275" y="1139925"/>
            <a:ext cx="40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Implementar herramientas digitales en oficinas administrativas automatizando los </a:t>
            </a:r>
            <a:r>
              <a:rPr lang="es">
                <a:solidFill>
                  <a:srgbClr val="000000"/>
                </a:solidFill>
              </a:rPr>
              <a:t>procesos</a:t>
            </a:r>
            <a:r>
              <a:rPr lang="es">
                <a:solidFill>
                  <a:srgbClr val="000000"/>
                </a:solidFill>
              </a:rPr>
              <a:t>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la empresa para aumentar la eficacia al momento de re</a:t>
            </a:r>
            <a:r>
              <a:rPr lang="es">
                <a:solidFill>
                  <a:srgbClr val="000000"/>
                </a:solidFill>
              </a:rPr>
              <a:t>a</a:t>
            </a:r>
            <a:r>
              <a:rPr lang="es">
                <a:solidFill>
                  <a:srgbClr val="000000"/>
                </a:solidFill>
              </a:rPr>
              <a:t>lizar la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de futuros empleados, reduciendo de esta manera tiempo y costos además, evitando actos deshonestos en el manejo de los datos personales de cada empleado.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975" y="1678952"/>
            <a:ext cx="3117800" cy="2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OBJETIVOS </a:t>
            </a:r>
            <a:r>
              <a:rPr lang="es">
                <a:latin typeface="Georgia"/>
                <a:ea typeface="Georgia"/>
                <a:cs typeface="Georgia"/>
                <a:sym typeface="Georgia"/>
              </a:rPr>
              <a:t>ESPECÍFICOS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71200" y="1753000"/>
            <a:ext cx="57603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Gestionar con mayor rendimiento y </a:t>
            </a:r>
            <a:r>
              <a:rPr lang="es">
                <a:solidFill>
                  <a:srgbClr val="000000"/>
                </a:solidFill>
              </a:rPr>
              <a:t>optimización</a:t>
            </a:r>
            <a:r>
              <a:rPr lang="es">
                <a:solidFill>
                  <a:srgbClr val="000000"/>
                </a:solidFill>
              </a:rPr>
              <a:t> los procesos de </a:t>
            </a:r>
            <a:r>
              <a:rPr lang="es">
                <a:solidFill>
                  <a:srgbClr val="000000"/>
                </a:solidFill>
              </a:rPr>
              <a:t>contratación.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Diseñar un aplicativo web para gestionar de manera segura la </a:t>
            </a:r>
            <a:r>
              <a:rPr lang="es">
                <a:solidFill>
                  <a:srgbClr val="000000"/>
                </a:solidFill>
              </a:rPr>
              <a:t>información</a:t>
            </a:r>
            <a:r>
              <a:rPr lang="es">
                <a:solidFill>
                  <a:srgbClr val="000000"/>
                </a:solidFill>
              </a:rPr>
              <a:t> de los datos.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Tener una </a:t>
            </a:r>
            <a:r>
              <a:rPr lang="es">
                <a:solidFill>
                  <a:srgbClr val="000000"/>
                </a:solidFill>
              </a:rPr>
              <a:t>solución</a:t>
            </a:r>
            <a:r>
              <a:rPr lang="es">
                <a:solidFill>
                  <a:srgbClr val="000000"/>
                </a:solidFill>
              </a:rPr>
              <a:t> a la hora de </a:t>
            </a:r>
            <a:r>
              <a:rPr lang="es">
                <a:solidFill>
                  <a:srgbClr val="000000"/>
                </a:solidFill>
              </a:rPr>
              <a:t>encontrar una falla en el sistema.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4300"/>
            <a:ext cx="2421450" cy="27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eorgia"/>
                <a:ea typeface="Georgia"/>
                <a:cs typeface="Georgia"/>
                <a:sym typeface="Georgia"/>
              </a:rPr>
              <a:t>JUSTIFICACIÓN</a:t>
            </a:r>
            <a:r>
              <a:rPr lang="es"/>
              <a:t> 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468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Este proyecto es importante para la empresa ya que le podemos brindar un proceso de </a:t>
            </a:r>
            <a:r>
              <a:rPr lang="es">
                <a:solidFill>
                  <a:srgbClr val="000000"/>
                </a:solidFill>
              </a:rPr>
              <a:t>contratación</a:t>
            </a:r>
            <a:r>
              <a:rPr lang="es">
                <a:solidFill>
                  <a:srgbClr val="000000"/>
                </a:solidFill>
              </a:rPr>
              <a:t> automatizado,mediante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BPMN, garantizando la seguridad y </a:t>
            </a: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los datos de los empleados. La </a:t>
            </a:r>
            <a:r>
              <a:rPr lang="es">
                <a:solidFill>
                  <a:srgbClr val="000000"/>
                </a:solidFill>
              </a:rPr>
              <a:t>implementación</a:t>
            </a:r>
            <a:r>
              <a:rPr lang="es">
                <a:solidFill>
                  <a:srgbClr val="000000"/>
                </a:solidFill>
              </a:rPr>
              <a:t> de este proyecto </a:t>
            </a:r>
            <a:r>
              <a:rPr lang="es">
                <a:solidFill>
                  <a:srgbClr val="000000"/>
                </a:solidFill>
              </a:rPr>
              <a:t>será por medio de la plataforma SYDLE ONE, ya que, cumple con las funciones requeridas para este proyecto.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025" y="2831036"/>
            <a:ext cx="3441201" cy="21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6038950" y="3167675"/>
            <a:ext cx="250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https://www.istockphoto.com/es/vector/banner-de-negocio-isom%C3%A9trico-para-aplicaci%C3%B3n-de-smartphone-impulse-el-inicio-la-gm1152030636-312405302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400" y="-52477"/>
            <a:ext cx="5395424" cy="30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875" y="2183375"/>
            <a:ext cx="5395424" cy="30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Anónimo de PowerData “Seguridad de datos: En qué consiste y qué es importante en tu empresa”. (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https://www.powerdata.es/seguridad-de-datos</a:t>
            </a:r>
            <a:r>
              <a:rPr lang="es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262450" y="939400"/>
            <a:ext cx="5018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Planteamiento del problema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Procesos</a:t>
            </a:r>
            <a:r>
              <a:rPr lang="es" sz="2500">
                <a:solidFill>
                  <a:srgbClr val="000000"/>
                </a:solidFill>
              </a:rPr>
              <a:t> de </a:t>
            </a:r>
            <a:r>
              <a:rPr lang="es" sz="2500">
                <a:solidFill>
                  <a:srgbClr val="000000"/>
                </a:solidFill>
              </a:rPr>
              <a:t>contratación</a:t>
            </a:r>
            <a:r>
              <a:rPr lang="es" sz="2500">
                <a:solidFill>
                  <a:srgbClr val="000000"/>
                </a:solidFill>
              </a:rPr>
              <a:t> 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V</a:t>
            </a:r>
            <a:r>
              <a:rPr lang="es" sz="2500">
                <a:solidFill>
                  <a:srgbClr val="000000"/>
                </a:solidFill>
              </a:rPr>
              <a:t>erificación</a:t>
            </a:r>
            <a:r>
              <a:rPr lang="es" sz="2500">
                <a:solidFill>
                  <a:srgbClr val="000000"/>
                </a:solidFill>
              </a:rPr>
              <a:t> de los datos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Seguridad de los datos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s" sz="2500">
                <a:solidFill>
                  <a:srgbClr val="000000"/>
                </a:solidFill>
              </a:rPr>
              <a:t>Encriptación</a:t>
            </a:r>
            <a:r>
              <a:rPr lang="es" sz="2500">
                <a:solidFill>
                  <a:srgbClr val="000000"/>
                </a:solidFill>
              </a:rPr>
              <a:t> 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2075" y="245475"/>
            <a:ext cx="832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Georgia"/>
                <a:ea typeface="Georgia"/>
                <a:cs typeface="Georgia"/>
                <a:sym typeface="Georgia"/>
              </a:rPr>
              <a:t>TABLA DE CONTENIDO 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359025" y="2571738"/>
            <a:ext cx="4262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06. Plataformas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07. Objetivo General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08. Objetivos </a:t>
            </a:r>
            <a:r>
              <a:rPr lang="es" sz="2500"/>
              <a:t>Específicos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09. </a:t>
            </a:r>
            <a:r>
              <a:rPr lang="es" sz="2500"/>
              <a:t>Justificación</a:t>
            </a:r>
            <a:r>
              <a:rPr lang="es" sz="2500"/>
              <a:t> </a:t>
            </a:r>
            <a:endParaRPr sz="25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0066" r="14416" t="0"/>
          <a:stretch/>
        </p:blipFill>
        <p:spPr>
          <a:xfrm>
            <a:off x="1367400" y="3137900"/>
            <a:ext cx="1555600" cy="1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4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>
                <a:latin typeface="Georgia"/>
                <a:ea typeface="Georgia"/>
                <a:cs typeface="Georgia"/>
                <a:sym typeface="Georgia"/>
              </a:rPr>
              <a:t>PLANTEAMIENTO DEL PROBLEMA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296800" y="1127850"/>
            <a:ext cx="55356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¿Como un aplicativo web </a:t>
            </a:r>
            <a:r>
              <a:rPr lang="es">
                <a:solidFill>
                  <a:srgbClr val="000000"/>
                </a:solidFill>
              </a:rPr>
              <a:t>haría</a:t>
            </a:r>
            <a:r>
              <a:rPr lang="es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más</a:t>
            </a:r>
            <a:r>
              <a:rPr lang="es">
                <a:solidFill>
                  <a:srgbClr val="000000"/>
                </a:solidFill>
              </a:rPr>
              <a:t> eficiente el proceso de contratación teniendo en cuenta la seguridad de los </a:t>
            </a:r>
            <a:r>
              <a:rPr lang="es">
                <a:solidFill>
                  <a:srgbClr val="000000"/>
                </a:solidFill>
              </a:rPr>
              <a:t>datos obtenidos?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 empresa Disser Ingenieria SAS ha presentado deficiencia en aspectos de tiempo durante el proceso de contratos, sumando a que, muchos de los datos que se requieren de cada personal (preseleccionados) no son válidos, además de posibles infiltraciones de documentos privados.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2212">
            <a:off x="657406" y="1629181"/>
            <a:ext cx="2305712" cy="230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49325" y="1354300"/>
            <a:ext cx="4925700" cy="26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Aplicar una plataforma web en cual incluya acciones de reunión, protección y verificación de datos requeridos para automatizar procesos de contratación en la empresa, de tal manera que, el tiempo requerido para adjuntar dicha documentación sea la más mínima.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497">
            <a:off x="5247637" y="826524"/>
            <a:ext cx="3890524" cy="28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476888" y="4234125"/>
            <a:ext cx="34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https://asepyme.com/el-poder-de-las-preguntas-correctas/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</a:t>
            </a:r>
            <a:r>
              <a:rPr lang="es"/>
              <a:t>ontratación</a:t>
            </a:r>
            <a:r>
              <a:rPr lang="es"/>
              <a:t> 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https://drive.google.com/file/d/1cwUTiBgQNAmdORXD4aMCnFZaUQIvd9Jw/view?usp=sharing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662" y="2082801"/>
            <a:ext cx="386068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Verificación</a:t>
            </a:r>
            <a:r>
              <a:rPr lang="es"/>
              <a:t> de los datos 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584875" y="1152475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VERIFICACIÓN</a:t>
            </a:r>
            <a:r>
              <a:rPr lang="es">
                <a:solidFill>
                  <a:srgbClr val="000000"/>
                </a:solidFill>
              </a:rPr>
              <a:t> DE EXPERIENCIA LABORAL - Contacto directo con la empresa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REFERENCIAS PERSONALES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TARJETAS PROFESIONALES - Entidad </a:t>
            </a:r>
            <a:r>
              <a:rPr lang="es">
                <a:solidFill>
                  <a:srgbClr val="000000"/>
                </a:solidFill>
              </a:rPr>
              <a:t>encargada</a:t>
            </a:r>
            <a:r>
              <a:rPr lang="es">
                <a:solidFill>
                  <a:srgbClr val="000000"/>
                </a:solidFill>
              </a:rPr>
              <a:t> de la </a:t>
            </a:r>
            <a:r>
              <a:rPr lang="es">
                <a:solidFill>
                  <a:srgbClr val="000000"/>
                </a:solidFill>
              </a:rPr>
              <a:t>emisión</a:t>
            </a:r>
            <a:r>
              <a:rPr lang="es">
                <a:solidFill>
                  <a:srgbClr val="000000"/>
                </a:solidFill>
              </a:rPr>
              <a:t> de las tarjetas de cada </a:t>
            </a:r>
            <a:r>
              <a:rPr lang="es">
                <a:solidFill>
                  <a:srgbClr val="000000"/>
                </a:solidFill>
              </a:rPr>
              <a:t>profesión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ANTECEDENTES PENALES - </a:t>
            </a:r>
            <a:r>
              <a:rPr lang="es">
                <a:solidFill>
                  <a:srgbClr val="000000"/>
                </a:solidFill>
              </a:rPr>
              <a:t>Policía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JUDICIALES - </a:t>
            </a:r>
            <a:r>
              <a:rPr lang="es">
                <a:solidFill>
                  <a:srgbClr val="000000"/>
                </a:solidFill>
              </a:rPr>
              <a:t>Contraloría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DISCIPLINARIOS - </a:t>
            </a:r>
            <a:r>
              <a:rPr lang="es">
                <a:solidFill>
                  <a:srgbClr val="000000"/>
                </a:solidFill>
              </a:rPr>
              <a:t>Personería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8652">
            <a:off x="693188" y="1607935"/>
            <a:ext cx="2292299" cy="229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de los Datos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478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Trata sobre la prevención de vulnerabilidad de datos personales o privados, evadiendo el acceso no autorizado a estos datos durante su ciclo de vida. Existen varios tipos de esta seguridad, los cuales son: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Encriptación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Blockchain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Detección de intrusos (NIDS)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Firewall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Análisis de vulnerabilidad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Pruebas de intrusión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Información de seguridad (SIEM)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Ciberseguridad (HTTPS, SSl y TLS)</a:t>
            </a:r>
            <a:endParaRPr>
              <a:solidFill>
                <a:srgbClr val="0000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>
                <a:solidFill>
                  <a:srgbClr val="000000"/>
                </a:solidFill>
              </a:rPr>
              <a:t>Prevención de pérdida de datos (DLP)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75" y="624475"/>
            <a:ext cx="3182451" cy="2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5203238" y="3635900"/>
            <a:ext cx="36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Jiménez Javier “10 maneras para mantener segura tu identidad y tus datos en internet”. Noviembre 13,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https://www.redeszone.net/2018/11/13/10-medidas-mantener-segura-identidad-datos-internet/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Encriptación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Emplear una encriptación en el sistema de datos sobre una empresa es vital, debido a que, gracias a esto se mantiene más privado los datos a posibles </a:t>
            </a:r>
            <a:r>
              <a:rPr lang="es">
                <a:solidFill>
                  <a:srgbClr val="000000"/>
                </a:solidFill>
              </a:rPr>
              <a:t>infiltraciones</a:t>
            </a:r>
            <a:r>
              <a:rPr lang="es">
                <a:solidFill>
                  <a:srgbClr val="000000"/>
                </a:solidFill>
              </a:rPr>
              <a:t> al sistema que posee. La forma de emplearlo es por medio de contraseñas sofisticadas, evitar que el navegador tenga acceso a la ubicación, </a:t>
            </a:r>
            <a:r>
              <a:rPr lang="es">
                <a:solidFill>
                  <a:srgbClr val="000000"/>
                </a:solidFill>
              </a:rPr>
              <a:t>cámara</a:t>
            </a:r>
            <a:r>
              <a:rPr lang="es">
                <a:solidFill>
                  <a:srgbClr val="000000"/>
                </a:solidFill>
              </a:rPr>
              <a:t> y </a:t>
            </a:r>
            <a:r>
              <a:rPr lang="es">
                <a:solidFill>
                  <a:srgbClr val="000000"/>
                </a:solidFill>
              </a:rPr>
              <a:t>micrófono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28" y="1152475"/>
            <a:ext cx="3400976" cy="22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434425" y="3600450"/>
            <a:ext cx="3401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Nohe Patrick “New Runtime Encryption Solutions emerging to fill “Encryption Gasp””. Junio 20, 2018 (</a:t>
            </a:r>
            <a:r>
              <a:rPr lang="es" sz="1100" u="sng">
                <a:solidFill>
                  <a:schemeClr val="hlink"/>
                </a:solidFill>
                <a:hlinkClick r:id="rId4"/>
              </a:rPr>
              <a:t>https://www.thesslstore.com/blog/runtime-encryption-gaps/</a:t>
            </a:r>
            <a:r>
              <a:rPr lang="es" sz="1100"/>
              <a:t>). 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41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39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</a:rPr>
              <a:t>SYDLE ONE: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Es una plataforma </a:t>
            </a:r>
            <a:r>
              <a:rPr lang="es" sz="1500">
                <a:solidFill>
                  <a:schemeClr val="dk1"/>
                </a:solidFill>
              </a:rPr>
              <a:t>brasileña</a:t>
            </a:r>
            <a:r>
              <a:rPr lang="es" sz="1500">
                <a:solidFill>
                  <a:schemeClr val="dk1"/>
                </a:solidFill>
              </a:rPr>
              <a:t> que maneja procesos automatizados mediante el uso de BPM; Sistemas ECM; Gestión de relación con clientes (CRM); </a:t>
            </a:r>
            <a:r>
              <a:rPr lang="es" sz="1500">
                <a:solidFill>
                  <a:schemeClr val="dk1"/>
                </a:solidFill>
              </a:rPr>
              <a:t>Análisis</a:t>
            </a:r>
            <a:r>
              <a:rPr lang="es" sz="1500">
                <a:solidFill>
                  <a:schemeClr val="dk1"/>
                </a:solidFill>
              </a:rPr>
              <a:t> de datos en tiempo real (Analytics); </a:t>
            </a:r>
            <a:r>
              <a:rPr lang="es" sz="1500">
                <a:solidFill>
                  <a:schemeClr val="dk1"/>
                </a:solidFill>
              </a:rPr>
              <a:t>optimización</a:t>
            </a:r>
            <a:r>
              <a:rPr lang="es" sz="1500">
                <a:solidFill>
                  <a:schemeClr val="dk1"/>
                </a:solidFill>
              </a:rPr>
              <a:t> de sistemas de presentación (Service Desk)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00" y="445025"/>
            <a:ext cx="4541400" cy="329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891800" y="3829050"/>
            <a:ext cx="608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Tomado de: Anónimo de SYDLE ONE “SYDLE ONE </a:t>
            </a:r>
            <a:r>
              <a:rPr lang="es" sz="1100">
                <a:solidFill>
                  <a:schemeClr val="dk1"/>
                </a:solidFill>
              </a:rPr>
              <a:t>Plataforma digital corporativa </a:t>
            </a:r>
            <a:r>
              <a:rPr lang="es" sz="1100"/>
              <a:t>all-in-one”. (</a:t>
            </a:r>
            <a:r>
              <a:rPr lang="es" sz="1100" u="sng">
                <a:hlinkClick r:id="rId4"/>
              </a:rPr>
              <a:t>https://www.sydle.com/es/?utm_source=google&amp;utm_medium=cpc&amp;utm_campaign=sydle_bpm_es_bpm&amp;utm_term=+procesos%20+software&amp;gclid=CjwKCAiA9bmABhBbEiwASb35V2HZAXo9hqQj9WnHBt4Wd3wzB5C-rZ7u7AXydzua00tK_jJtERKzdBoCpMUQAvD_BwE</a:t>
            </a:r>
            <a:r>
              <a:rPr lang="es" sz="1100"/>
              <a:t>)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